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5A5A58"/>
    <a:srgbClr val="FF6600"/>
    <a:srgbClr val="A03518"/>
    <a:srgbClr val="BE3F1C"/>
    <a:srgbClr val="E0572F"/>
    <a:srgbClr val="FDC34E"/>
    <a:srgbClr val="B45C0C"/>
    <a:srgbClr val="F18626"/>
    <a:srgbClr val="B36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-1092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50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38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29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20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81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47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9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80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82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927F-AAB4-4DB8-8DDB-B7662CEB1D7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80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6.wdp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60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E61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E61B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299419"/>
                <a:chOff x="1283271" y="2003990"/>
                <a:chExt cx="2047897" cy="3299419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25015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437154" y="1335265"/>
            <a:ext cx="3125592" cy="4599890"/>
            <a:chOff x="4437154" y="1335265"/>
            <a:chExt cx="3125592" cy="4599890"/>
          </a:xfrm>
        </p:grpSpPr>
        <p:grpSp>
          <p:nvGrpSpPr>
            <p:cNvPr id="10" name="Grupo 9"/>
            <p:cNvGrpSpPr/>
            <p:nvPr/>
          </p:nvGrpSpPr>
          <p:grpSpPr>
            <a:xfrm>
              <a:off x="4437154" y="1335265"/>
              <a:ext cx="3125592" cy="4599890"/>
              <a:chOff x="4401206" y="1663155"/>
              <a:chExt cx="3125592" cy="4599890"/>
            </a:xfrm>
          </p:grpSpPr>
          <p:sp>
            <p:nvSpPr>
              <p:cNvPr id="42" name="Rectángulo redondeado 41"/>
              <p:cNvSpPr>
                <a:spLocks noChangeAspect="1"/>
              </p:cNvSpPr>
              <p:nvPr/>
            </p:nvSpPr>
            <p:spPr>
              <a:xfrm>
                <a:off x="4401206" y="2145754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9E4491"/>
              </a:solidFill>
              <a:ln w="57150">
                <a:solidFill>
                  <a:srgbClr val="6336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4" name="Rectángulo redondeado 43"/>
              <p:cNvSpPr>
                <a:spLocks noChangeAspect="1"/>
              </p:cNvSpPr>
              <p:nvPr/>
            </p:nvSpPr>
            <p:spPr>
              <a:xfrm>
                <a:off x="4401206" y="1663155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6B1F5F"/>
              </a:solidFill>
              <a:ln w="57150">
                <a:solidFill>
                  <a:srgbClr val="6336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0281" b="74235" l="1181" r="100000">
                          <a14:foregroundMark x1="4960" y1="56505" x2="4960" y2="56505"/>
                          <a14:foregroundMark x1="15966" y1="44388" x2="15966" y2="44388"/>
                          <a14:foregroundMark x1="32735" y1="38648" x2="32735" y2="38648"/>
                          <a14:foregroundMark x1="46103" y1="39668" x2="46103" y2="39668"/>
                          <a14:foregroundMark x1="75295" y1="44898" x2="75295" y2="44898"/>
                          <a14:foregroundMark x1="90789" y1="41582" x2="90789" y2="415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64" b="30063"/>
            <a:stretch/>
          </p:blipFill>
          <p:spPr>
            <a:xfrm>
              <a:off x="4799799" y="2369991"/>
              <a:ext cx="2479849" cy="446082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1783" y="2885948"/>
              <a:ext cx="2674717" cy="237028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3" name="Grupo 12"/>
          <p:cNvGrpSpPr/>
          <p:nvPr/>
        </p:nvGrpSpPr>
        <p:grpSpPr>
          <a:xfrm>
            <a:off x="8627126" y="1335265"/>
            <a:ext cx="3124800" cy="4600800"/>
            <a:chOff x="8627126" y="1335265"/>
            <a:chExt cx="3182388" cy="4657748"/>
          </a:xfrm>
        </p:grpSpPr>
        <p:sp>
          <p:nvSpPr>
            <p:cNvPr id="23" name="Rectángulo redondeado 22"/>
            <p:cNvSpPr>
              <a:spLocks noChangeAspect="1"/>
            </p:cNvSpPr>
            <p:nvPr/>
          </p:nvSpPr>
          <p:spPr>
            <a:xfrm>
              <a:off x="8654241" y="1842470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4D8121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25" name="Rectángulo redondeado 24"/>
            <p:cNvSpPr>
              <a:spLocks noChangeAspect="1"/>
            </p:cNvSpPr>
            <p:nvPr/>
          </p:nvSpPr>
          <p:spPr>
            <a:xfrm>
              <a:off x="8654241" y="1359871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B42E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54" r="18736"/>
            <a:stretch/>
          </p:blipFill>
          <p:spPr>
            <a:xfrm>
              <a:off x="9064511" y="2046319"/>
              <a:ext cx="2305051" cy="1168744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126" y="1335265"/>
              <a:ext cx="3182388" cy="46577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53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3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55" y="349192"/>
            <a:ext cx="3535986" cy="631295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353884" y="1205722"/>
            <a:ext cx="3125592" cy="4599890"/>
            <a:chOff x="4486853" y="1086485"/>
            <a:chExt cx="3125592" cy="4599890"/>
          </a:xfrm>
        </p:grpSpPr>
        <p:grpSp>
          <p:nvGrpSpPr>
            <p:cNvPr id="11" name="Grupo 10"/>
            <p:cNvGrpSpPr/>
            <p:nvPr/>
          </p:nvGrpSpPr>
          <p:grpSpPr>
            <a:xfrm>
              <a:off x="4486853" y="1086485"/>
              <a:ext cx="3125592" cy="4599890"/>
              <a:chOff x="3218072" y="903693"/>
              <a:chExt cx="3125592" cy="4599890"/>
            </a:xfrm>
            <a:solidFill>
              <a:srgbClr val="5A5A58"/>
            </a:solidFill>
          </p:grpSpPr>
          <p:sp>
            <p:nvSpPr>
              <p:cNvPr id="16" name="Rectángulo redondeado 15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3A3A3A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17" name="Rectángulo redondeado 16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97" b="89922" l="32500" r="69271"/>
                      </a14:imgEffect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r="30626"/>
            <a:stretch/>
          </p:blipFill>
          <p:spPr>
            <a:xfrm>
              <a:off x="5477313" y="1569084"/>
              <a:ext cx="1144672" cy="1936584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7" b="100000" l="12286" r="100000">
                          <a14:foregroundMark x1="55333" y1="26781" x2="55048" y2="23464"/>
                          <a14:foregroundMark x1="55429" y1="22236" x2="58762" y2="21867"/>
                          <a14:foregroundMark x1="60190" y1="22236" x2="81714" y2="32187"/>
                          <a14:foregroundMark x1="81714" y1="32187" x2="76857" y2="36609"/>
                          <a14:foregroundMark x1="76857" y1="36609" x2="75905" y2="49140"/>
                          <a14:foregroundMark x1="75905" y1="49877" x2="76476" y2="62162"/>
                          <a14:foregroundMark x1="76571" y1="62531" x2="87333" y2="68059"/>
                          <a14:foregroundMark x1="87048" y1="69042" x2="89619" y2="85749"/>
                          <a14:foregroundMark x1="89619" y1="86855" x2="89905" y2="94472"/>
                          <a14:foregroundMark x1="89905" y1="94595" x2="82000" y2="96314"/>
                          <a14:foregroundMark x1="81905" y1="96069" x2="67143" y2="95209"/>
                          <a14:foregroundMark x1="65048" y1="94963" x2="51333" y2="95209"/>
                          <a14:foregroundMark x1="51333" y1="95209" x2="52190" y2="87961"/>
                          <a14:foregroundMark x1="52857" y1="85995" x2="49714" y2="94103"/>
                          <a14:foregroundMark x1="49714" y1="94226" x2="50286" y2="97912"/>
                          <a14:foregroundMark x1="51143" y1="97789" x2="68857" y2="66953"/>
                          <a14:foregroundMark x1="68857" y1="66216" x2="69048" y2="59828"/>
                          <a14:foregroundMark x1="69048" y1="59828" x2="58190" y2="50614"/>
                          <a14:foregroundMark x1="58190" y1="50614" x2="56190" y2="43243"/>
                          <a14:foregroundMark x1="56190" y1="43243" x2="56857" y2="40295"/>
                          <a14:foregroundMark x1="57048" y1="39926" x2="55619" y2="36978"/>
                          <a14:foregroundMark x1="55619" y1="36978" x2="52190" y2="35258"/>
                          <a14:foregroundMark x1="52190" y1="35258" x2="57333" y2="34152"/>
                          <a14:foregroundMark x1="57429" y1="34152" x2="57905" y2="29238"/>
                          <a14:foregroundMark x1="57619" y1="28624" x2="55143" y2="27150"/>
                          <a14:foregroundMark x1="54571" y1="43366" x2="54571" y2="43366"/>
                          <a14:foregroundMark x1="57619" y1="45823" x2="57619" y2="45823"/>
                          <a14:foregroundMark x1="58762" y1="59214" x2="58762" y2="59214"/>
                          <a14:foregroundMark x1="58000" y1="59214" x2="58000" y2="59214"/>
                          <a14:foregroundMark x1="91238" y1="75553" x2="94476" y2="86855"/>
                          <a14:foregroundMark x1="94476" y1="86978" x2="94571" y2="93612"/>
                          <a14:foregroundMark x1="93714" y1="78870" x2="94857" y2="84398"/>
                          <a14:foregroundMark x1="89333" y1="68796" x2="89048" y2="66585"/>
                          <a14:foregroundMark x1="79143" y1="37715" x2="78286" y2="41400"/>
                          <a14:foregroundMark x1="78857" y1="37101" x2="81048" y2="35258"/>
                          <a14:foregroundMark x1="81048" y1="35135" x2="82952" y2="33784"/>
                          <a14:foregroundMark x1="82952" y1="33661" x2="83238" y2="32187"/>
                          <a14:foregroundMark x1="83238" y1="32064" x2="82190" y2="30590"/>
                          <a14:foregroundMark x1="82000" y1="30467" x2="76095" y2="26413"/>
                          <a14:foregroundMark x1="75429" y1="26290" x2="66381" y2="21744"/>
                          <a14:foregroundMark x1="66286" y1="21744" x2="59333" y2="19779"/>
                          <a14:foregroundMark x1="61048" y1="20147" x2="61048" y2="20147"/>
                          <a14:foregroundMark x1="83238" y1="31572" x2="83905" y2="33907"/>
                          <a14:foregroundMark x1="50190" y1="36486" x2="50190" y2="36486"/>
                          <a14:foregroundMark x1="50000" y1="94595" x2="48667" y2="99017"/>
                          <a14:foregroundMark x1="37905" y1="27027" x2="35714" y2="15602"/>
                          <a14:foregroundMark x1="32286" y1="12408" x2="41429" y2="6880"/>
                          <a14:foregroundMark x1="41429" y1="6880" x2="53333" y2="11302"/>
                          <a14:foregroundMark x1="53333" y1="11302" x2="52762" y2="16093"/>
                          <a14:foregroundMark x1="52762" y1="16093" x2="32952" y2="14251"/>
                          <a14:foregroundMark x1="32286" y1="14865" x2="31524" y2="11057"/>
                          <a14:foregroundMark x1="31524" y1="11057" x2="35143" y2="17199"/>
                          <a14:foregroundMark x1="35429" y1="19779" x2="34190" y2="20270"/>
                          <a14:foregroundMark x1="35905" y1="20393" x2="33905" y2="19656"/>
                          <a14:foregroundMark x1="38381" y1="20762" x2="33238" y2="19656"/>
                          <a14:foregroundMark x1="32667" y1="14988" x2="55143" y2="10811"/>
                          <a14:foregroundMark x1="53048" y1="8845" x2="49048" y2="5651"/>
                          <a14:foregroundMark x1="49048" y1="5651" x2="55333" y2="10442"/>
                          <a14:foregroundMark x1="55333" y1="10688" x2="54857" y2="13391"/>
                          <a14:foregroundMark x1="54857" y1="13391" x2="49810" y2="16585"/>
                          <a14:foregroundMark x1="49810" y1="16585" x2="51333" y2="27641"/>
                          <a14:foregroundMark x1="51619" y1="28624" x2="47810" y2="44472"/>
                          <a14:foregroundMark x1="50286" y1="51720" x2="63238" y2="72973"/>
                          <a14:foregroundMark x1="64571" y1="75676" x2="47810" y2="59459"/>
                          <a14:foregroundMark x1="41143" y1="62408" x2="62762" y2="78010"/>
                          <a14:foregroundMark x1="47333" y1="85135" x2="61714" y2="67813"/>
                          <a14:foregroundMark x1="60095" y1="65111" x2="49429" y2="83538"/>
                          <a14:foregroundMark x1="48381" y1="85135" x2="48095" y2="92383"/>
                          <a14:foregroundMark x1="48381" y1="92138" x2="82381" y2="80958"/>
                          <a14:foregroundMark x1="85810" y1="82187" x2="47619" y2="40909"/>
                          <a14:foregroundMark x1="47333" y1="45086" x2="47333" y2="45086"/>
                          <a14:foregroundMark x1="49333" y1="45577" x2="58286" y2="47912"/>
                          <a14:foregroundMark x1="56381" y1="48894" x2="46095" y2="44717"/>
                          <a14:foregroundMark x1="49905" y1="45700" x2="56571" y2="52703"/>
                          <a14:foregroundMark x1="54095" y1="49509" x2="54095" y2="49509"/>
                          <a14:backgroundMark x1="51238" y1="33661" x2="54857" y2="32310"/>
                          <a14:backgroundMark x1="55143" y1="32064" x2="54000" y2="29853"/>
                          <a14:backgroundMark x1="53429" y1="29361" x2="51619" y2="26781"/>
                          <a14:backgroundMark x1="52190" y1="26658" x2="52476" y2="22113"/>
                          <a14:backgroundMark x1="56000" y1="18550" x2="63333" y2="18305"/>
                          <a14:backgroundMark x1="70762" y1="20762" x2="83524" y2="28010"/>
                          <a14:backgroundMark x1="83905" y1="28624" x2="86095" y2="35749"/>
                          <a14:backgroundMark x1="86095" y1="35381" x2="81619" y2="38206"/>
                          <a14:backgroundMark x1="81619" y1="38329" x2="79524" y2="43243"/>
                          <a14:backgroundMark x1="79524" y1="43243" x2="78190" y2="52211"/>
                          <a14:backgroundMark x1="78000" y1="52457" x2="79810" y2="58968"/>
                          <a14:backgroundMark x1="79810" y1="58968" x2="89714" y2="62408"/>
                          <a14:backgroundMark x1="89714" y1="62408" x2="93238" y2="67199"/>
                          <a14:backgroundMark x1="93238" y1="67199" x2="92000" y2="68796"/>
                          <a14:backgroundMark x1="91905" y1="68796" x2="94476" y2="74816"/>
                          <a14:backgroundMark x1="94476" y1="74816" x2="96000" y2="82187"/>
                          <a14:backgroundMark x1="96952" y1="83907" x2="97905" y2="98157"/>
                          <a14:backgroundMark x1="56952" y1="69165" x2="59714" y2="67199"/>
                          <a14:backgroundMark x1="58381" y1="62162" x2="56000" y2="61302"/>
                          <a14:backgroundMark x1="17143" y1="89312" x2="19143" y2="98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5" r="3795"/>
            <a:stretch/>
          </p:blipFill>
          <p:spPr>
            <a:xfrm>
              <a:off x="4792337" y="2666456"/>
              <a:ext cx="2409452" cy="23319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CuadroTexto 6"/>
            <p:cNvSpPr txBox="1"/>
            <p:nvPr/>
          </p:nvSpPr>
          <p:spPr>
            <a:xfrm>
              <a:off x="4486853" y="1540817"/>
              <a:ext cx="312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La Democracia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486853" y="1100605"/>
              <a:ext cx="31255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Pierde</a:t>
              </a:r>
              <a:r>
                <a:rPr lang="es-ES" sz="32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…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8919" r="64229">
                        <a14:foregroundMark x1="53736" y1="59444" x2="26232" y2="97778"/>
                        <a14:foregroundMark x1="29253" y1="89444" x2="40382" y2="33056"/>
                        <a14:foregroundMark x1="38315" y1="12222" x2="43402" y2="42778"/>
                        <a14:foregroundMark x1="44197" y1="11944" x2="35453" y2="6667"/>
                        <a14:foregroundMark x1="35453" y1="6667" x2="46105" y2="8611"/>
                        <a14:foregroundMark x1="46105" y1="8611" x2="47218" y2="15833"/>
                        <a14:foregroundMark x1="46423" y1="19444" x2="46105" y2="26667"/>
                        <a14:foregroundMark x1="46741" y1="22222" x2="49762" y2="14444"/>
                        <a14:foregroundMark x1="49921" y1="13056" x2="48172" y2="10278"/>
                        <a14:foregroundMark x1="49762" y1="9722" x2="51669" y2="12778"/>
                        <a14:foregroundMark x1="51510" y1="12778" x2="51033" y2="16667"/>
                        <a14:foregroundMark x1="50874" y1="16944" x2="50715" y2="18333"/>
                        <a14:foregroundMark x1="50715" y1="18889" x2="49921" y2="20278"/>
                        <a14:foregroundMark x1="49762" y1="20556" x2="49126" y2="21944"/>
                        <a14:foregroundMark x1="48967" y1="21944" x2="48013" y2="23056"/>
                        <a14:foregroundMark x1="47695" y1="23333" x2="48331" y2="11944"/>
                        <a14:foregroundMark x1="48172" y1="8056" x2="45151" y2="3889"/>
                        <a14:foregroundMark x1="44356" y1="3333" x2="43561" y2="3056"/>
                        <a14:foregroundMark x1="46582" y1="5000" x2="49285" y2="8056"/>
                        <a14:foregroundMark x1="34976" y1="3333" x2="32114" y2="10833"/>
                        <a14:foregroundMark x1="32114" y1="11111" x2="32750" y2="15833"/>
                        <a14:foregroundMark x1="32909" y1="16111" x2="34340" y2="19444"/>
                        <a14:foregroundMark x1="34340" y1="19444" x2="33227" y2="18611"/>
                        <a14:foregroundMark x1="32591" y1="20556" x2="34340" y2="21944"/>
                        <a14:foregroundMark x1="34340" y1="21944" x2="32432" y2="19444"/>
                        <a14:foregroundMark x1="32114" y1="19167" x2="31797" y2="18611"/>
                        <a14:foregroundMark x1="31955" y1="17778" x2="31161" y2="12222"/>
                        <a14:foregroundMark x1="31161" y1="11389" x2="30684" y2="13889"/>
                        <a14:foregroundMark x1="30684" y1="14167" x2="31638" y2="18056"/>
                        <a14:foregroundMark x1="31638" y1="18056" x2="32432" y2="20000"/>
                        <a14:foregroundMark x1="31797" y1="20278" x2="31320" y2="19167"/>
                        <a14:foregroundMark x1="31320" y1="19167" x2="31320" y2="14722"/>
                        <a14:foregroundMark x1="36725" y1="55833" x2="40223" y2="53333"/>
                        <a14:foregroundMark x1="40541" y1="53056" x2="45151" y2="51667"/>
                        <a14:foregroundMark x1="47377" y1="50000" x2="48013" y2="89167"/>
                        <a14:foregroundMark x1="56280" y1="76111" x2="51828" y2="97778"/>
                        <a14:foregroundMark x1="50238" y1="54444" x2="49126" y2="53056"/>
                        <a14:foregroundMark x1="62003" y1="55556" x2="54372" y2="49444"/>
                        <a14:foregroundMark x1="52782" y1="86389" x2="51669" y2="91667"/>
                        <a14:foregroundMark x1="46105" y1="31111" x2="48331" y2="25833"/>
                        <a14:foregroundMark x1="46264" y1="21111" x2="43879" y2="13611"/>
                        <a14:foregroundMark x1="43402" y1="12778" x2="46105" y2="13611"/>
                        <a14:backgroundMark x1="63116" y1="67500" x2="59618" y2="70000"/>
                        <a14:backgroundMark x1="50238" y1="43611" x2="49444" y2="42778"/>
                        <a14:backgroundMark x1="58665" y1="50833" x2="57711" y2="49444"/>
                        <a14:backgroundMark x1="58665" y1="51667" x2="55485" y2="4888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34039"/>
          <a:stretch/>
        </p:blipFill>
        <p:spPr>
          <a:xfrm>
            <a:off x="2465870" y="4337244"/>
            <a:ext cx="1718931" cy="19959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29" b="100000" l="44952" r="96381">
                        <a14:foregroundMark x1="54667" y1="21867" x2="80857" y2="33047"/>
                        <a14:foregroundMark x1="80857" y1="33047" x2="73524" y2="57862"/>
                        <a14:foregroundMark x1="73524" y1="57862" x2="89524" y2="78010"/>
                        <a14:foregroundMark x1="89524" y1="78010" x2="92286" y2="96806"/>
                        <a14:foregroundMark x1="91619" y1="96560" x2="48952" y2="98649"/>
                        <a14:foregroundMark x1="48952" y1="98649" x2="49619" y2="88943"/>
                        <a14:foregroundMark x1="50000" y1="88575" x2="62095" y2="85872"/>
                        <a14:foregroundMark x1="61429" y1="85872" x2="68381" y2="66339"/>
                        <a14:foregroundMark x1="68381" y1="65233" x2="61905" y2="51843"/>
                        <a14:foregroundMark x1="60571" y1="51351" x2="58095" y2="38821"/>
                        <a14:foregroundMark x1="58286" y1="38452" x2="61619" y2="29238"/>
                        <a14:foregroundMark x1="61619" y1="28993" x2="60857" y2="23833"/>
                        <a14:foregroundMark x1="63810" y1="23833" x2="80857" y2="31204"/>
                        <a14:foregroundMark x1="80857" y1="31204" x2="81905" y2="35504"/>
                        <a14:foregroundMark x1="82762" y1="34398" x2="82762" y2="33047"/>
                        <a14:foregroundMark x1="82762" y1="32555" x2="80000" y2="29238"/>
                        <a14:foregroundMark x1="80000" y1="29238" x2="71333" y2="24324"/>
                        <a14:foregroundMark x1="71333" y1="24324" x2="61429" y2="20270"/>
                        <a14:foregroundMark x1="62095" y1="20270" x2="81905" y2="33047"/>
                        <a14:foregroundMark x1="81905" y1="33047" x2="83619" y2="32555"/>
                        <a14:foregroundMark x1="83619" y1="32555" x2="83810" y2="32555"/>
                        <a14:foregroundMark x1="83810" y1="32555" x2="85048" y2="33661"/>
                        <a14:foregroundMark x1="85048" y1="33661" x2="83429" y2="36855"/>
                        <a14:foregroundMark x1="83429" y1="36855" x2="78762" y2="38206"/>
                        <a14:foregroundMark x1="78762" y1="38206" x2="61429" y2="42015"/>
                        <a14:foregroundMark x1="57048" y1="46929" x2="58667" y2="59214"/>
                        <a14:foregroundMark x1="61619" y1="61057" x2="72190" y2="66339"/>
                        <a14:foregroundMark x1="72857" y1="66830" x2="76000" y2="74447"/>
                        <a14:foregroundMark x1="73905" y1="81818" x2="71810" y2="84521"/>
                        <a14:foregroundMark x1="56762" y1="30835" x2="55238" y2="28993"/>
                        <a14:foregroundMark x1="55048" y1="28993" x2="54190" y2="25676"/>
                        <a14:foregroundMark x1="54190" y1="25676" x2="54381" y2="22973"/>
                        <a14:foregroundMark x1="55238" y1="45332" x2="54000" y2="41523"/>
                        <a14:foregroundMark x1="53810" y1="41155" x2="55238" y2="39803"/>
                        <a14:foregroundMark x1="55238" y1="39803" x2="56476" y2="35995"/>
                        <a14:foregroundMark x1="56476" y1="35504" x2="56952" y2="33292"/>
                        <a14:foregroundMark x1="56952" y1="33292" x2="57143" y2="30344"/>
                        <a14:backgroundMark x1="46667" y1="82924" x2="48190" y2="68796"/>
                        <a14:backgroundMark x1="48381" y1="69042" x2="56381" y2="72604"/>
                        <a14:backgroundMark x1="51048" y1="26536" x2="52952" y2="31941"/>
                        <a14:backgroundMark x1="52952" y1="31941" x2="49143" y2="31695"/>
                        <a14:backgroundMark x1="51048" y1="33538" x2="51048" y2="33538"/>
                      </a14:backgroundRemoval>
                    </a14:imgEffect>
                    <a14:imgEffect>
                      <a14:sharpenSoften amount="-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88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63" r="3795"/>
          <a:stretch/>
        </p:blipFill>
        <p:spPr>
          <a:xfrm>
            <a:off x="5557520" y="2785692"/>
            <a:ext cx="1511300" cy="2331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</Words>
  <Application>Microsoft Office PowerPoint</Application>
  <PresentationFormat>Panorámica</PresentationFormat>
  <Paragraphs>2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Queen of Camelot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Àlvar Juárez Muset</dc:creator>
  <cp:lastModifiedBy>Àlvar Juárez Muset</cp:lastModifiedBy>
  <cp:revision>27</cp:revision>
  <dcterms:created xsi:type="dcterms:W3CDTF">2019-04-27T18:14:02Z</dcterms:created>
  <dcterms:modified xsi:type="dcterms:W3CDTF">2019-10-01T06:12:54Z</dcterms:modified>
</cp:coreProperties>
</file>